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4" d="100"/>
          <a:sy n="64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9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r" defTabSz="914400" rtl="0" eaLnBrk="1" latinLnBrk="0" hangingPunct="1">
        <a:lnSpc>
          <a:spcPct val="125000"/>
        </a:lnSpc>
        <a:spcBef>
          <a:spcPct val="0"/>
        </a:spcBef>
        <a:buNone/>
        <a:defRPr sz="40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B7F84F58-88A2-4B51-ABE4-D3B9A8F0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287399" y="-312333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101724F-FB12-4CF1-912E-4154ACFD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VERSION 1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0B3E2FB-1CD5-4E41-8B15-2D0B90C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589" y="4257448"/>
            <a:ext cx="1691907" cy="1741404"/>
          </a:xfrm>
        </p:spPr>
        <p:txBody>
          <a:bodyPr anchor="t">
            <a:normAutofit lnSpcReduction="10000"/>
          </a:bodyPr>
          <a:lstStyle/>
          <a:p>
            <a:pPr algn="r" rtl="1"/>
            <a:r>
              <a:rPr lang="he-IL" sz="2000">
                <a:solidFill>
                  <a:schemeClr val="bg1"/>
                </a:solidFill>
              </a:rPr>
              <a:t>רז איזק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תומר חכם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זואי אלינס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C12A2019-345C-4A5F-BE27-B6D1EE09DDD2}"/>
              </a:ext>
            </a:extLst>
          </p:cNvPr>
          <p:cNvSpPr txBox="1">
            <a:spLocks/>
          </p:cNvSpPr>
          <p:nvPr/>
        </p:nvSpPr>
        <p:spPr>
          <a:xfrm>
            <a:off x="833919" y="4249530"/>
            <a:ext cx="1691907" cy="1741404"/>
          </a:xfrm>
          <a:prstGeom prst="rect">
            <a:avLst/>
          </a:prstGeom>
        </p:spPr>
        <p:txBody>
          <a:bodyPr lIns="109728" tIns="109728" rIns="109728" bIns="9144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000" dirty="0">
                <a:solidFill>
                  <a:schemeClr val="bg1"/>
                </a:solidFill>
              </a:rPr>
              <a:t>כפיר </a:t>
            </a:r>
            <a:r>
              <a:rPr lang="he-IL" sz="2000" dirty="0" err="1">
                <a:solidFill>
                  <a:schemeClr val="bg1"/>
                </a:solidFill>
              </a:rPr>
              <a:t>מגידש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איגור </a:t>
            </a:r>
            <a:r>
              <a:rPr lang="he-IL" sz="2000" dirty="0" err="1">
                <a:solidFill>
                  <a:schemeClr val="bg1"/>
                </a:solidFill>
              </a:rPr>
              <a:t>גורבצ'וב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שקד שמריה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lustración de lista de verificación moderna | Vector Gratis">
            <a:extLst>
              <a:ext uri="{FF2B5EF4-FFF2-40B4-BE49-F238E27FC236}">
                <a16:creationId xmlns:a16="http://schemas.microsoft.com/office/drawing/2014/main" id="{23FC2424-FD60-42A2-AE27-3F81D8E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" y="1095508"/>
            <a:ext cx="2508446" cy="25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4.5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מינוי מנהל חנות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4FE301-DD6F-47DF-9162-3FF6E064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3" y="2333595"/>
            <a:ext cx="9918709" cy="44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דוקומנטציה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702257"/>
            <a:ext cx="8699167" cy="3426158"/>
          </a:xfrm>
        </p:spPr>
        <p:txBody>
          <a:bodyPr anchor="t">
            <a:normAutofit/>
          </a:bodyPr>
          <a:lstStyle/>
          <a:p>
            <a:pPr marL="285750" indent="-28575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תיקוף מסמכים מגרסה קודם בהתאם לנקודות שעלו בפגישה הראשונה</a:t>
            </a: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r" rtl="1">
              <a:buFontTx/>
              <a:buChar char="-"/>
            </a:pP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עדכון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ותיקוף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עדכון בדרישות חדשות בגרסה זו. היערכות למימוש דרישות ואילוצים שלא הייתה לנו יכולת לממש בגרסה קודמת.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09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דרישות הגרסה </a:t>
            </a:r>
            <a:r>
              <a:rPr lang="en-US" sz="36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109" y="2716275"/>
            <a:ext cx="8530971" cy="3555668"/>
          </a:xfrm>
        </p:spPr>
        <p:txBody>
          <a:bodyPr anchor="t">
            <a:normAutofit fontScale="92500"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אילוצי נכונות-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כל האילוצים מהגרסה הקודמת, נוסף אילוץ חדש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בכל רגע נתון יש כמות אי -שלילית של מוצרים בכל מלאי שמוגדר במערכת.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כל הדרישות הפונקציונליות מהגרסה הקודמת ללא 4.2, נוספה דרישה 3.3.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רמת שירות-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לדרישות מגרסה 0 נוספו דרישת הקיבולת והזמינות 4, דרישת המעקב 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נדרשנו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בתרשים מצבים את דרישות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2.4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2.5.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עדיפות גבוהה לאילוצי נכונות ובדיקתן.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ביצענו בדיקות על דרישות שאכיפתן הייתה ע"י המבניות כמו – בעל חנות או מנהל חייב להיות מנוי.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DFA64F93-6D32-4BEE-B0FE-B53A844B4FE7}"/>
              </a:ext>
            </a:extLst>
          </p:cNvPr>
          <p:cNvGrpSpPr>
            <a:grpSpLocks/>
          </p:cNvGrpSpPr>
          <p:nvPr/>
        </p:nvGrpSpPr>
        <p:grpSpPr bwMode="auto">
          <a:xfrm>
            <a:off x="-32004" y="896640"/>
            <a:ext cx="3489579" cy="5961359"/>
            <a:chOff x="0" y="0"/>
            <a:chExt cx="2254250" cy="4438650"/>
          </a:xfrm>
        </p:grpSpPr>
        <p:pic>
          <p:nvPicPr>
            <p:cNvPr id="5" name="תמונה 2">
              <a:extLst>
                <a:ext uri="{FF2B5EF4-FFF2-40B4-BE49-F238E27FC236}">
                  <a16:creationId xmlns:a16="http://schemas.microsoft.com/office/drawing/2014/main" id="{00107C8D-9BCC-4FA4-A78B-704194CF3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7265" cy="317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תמונה 3">
              <a:extLst>
                <a:ext uri="{FF2B5EF4-FFF2-40B4-BE49-F238E27FC236}">
                  <a16:creationId xmlns:a16="http://schemas.microsoft.com/office/drawing/2014/main" id="{C8513C1C-F8B1-48E1-8FFE-643EED40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62300"/>
              <a:ext cx="225425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3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תרשים מחלקות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אובייקט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שמור את היסטוריית הרכישות של המשתמש מהחנות.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שנקרא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StoreStaff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לאחד את בעלי התפקידים תחת 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יצרנו ממשקים בנקודות אינטגרציה על מנת לאפשר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בתהליך הבדיקות וגמישות במימוש.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71D0E3-3D10-493A-B85E-C061EC1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2" y="2820109"/>
            <a:ext cx="3976714" cy="2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חלוקת משימות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חלוקת משימות לפי דרישות, שימוש בניהול המשימות של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תמונה 1">
            <a:extLst>
              <a:ext uri="{FF2B5EF4-FFF2-40B4-BE49-F238E27FC236}">
                <a16:creationId xmlns:a16="http://schemas.microsoft.com/office/drawing/2014/main" id="{DADCABE5-1731-41A7-AEF4-21E491F2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307361"/>
            <a:ext cx="7832725" cy="302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TRACABILITY</a:t>
            </a:r>
            <a:endParaRPr lang="he-IL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עבור כל דרישה.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דרישה פתיחת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בגיט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מתוך ענף ה-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בענף המיועד פיתוח קוד הפונקציונליות וכתיבת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בפירוט את כל 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שנעשו ואת תהליך העבודה.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בסיום העבודה פתיחת בקשה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שיוך 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לצורך מעקב.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כך ניתן לעקוב בקלות אחרי מימוש כל דרישה והבדיקה שלה.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E2CE0F-5B5E-48C1-9854-3FD0E409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3" y="900182"/>
            <a:ext cx="3325031" cy="26455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05BB54-6722-44C0-BDF9-DEA47DC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1" y="3545693"/>
            <a:ext cx="3325033" cy="15624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2D583A2-F3EF-448C-A1D4-C4173B83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20" y="5032526"/>
            <a:ext cx="3713994" cy="1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בניית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ותכנון ארכיטקטורת בדיקות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וזהו הדבר הראשון שנתנו לו חשיבות במימוש מכיוון שלצידו יצרנו ממשק בדיקות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IECommarceInterfaceTest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שיבדוק את כל הפונקציונליות הרלוונטית.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לפתח את המימוש ואת הבדיקות בצורה בלתי תלויה עבדנו בשילוב תבניות העיצוב המבניות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, Proxy, Adapter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שמאפשרות אי תלות בין הבדיקות לפיתוח הקוד.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9DEE80-F47F-4BFC-833C-7EAEE765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408055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938D812-31D1-4624-8033-1C6A90FC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65" y="4327738"/>
            <a:ext cx="10945235" cy="2195552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3BC844C7-3638-4BFF-B03A-112DEB64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381967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3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הדרישות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הדרישות לפי חלוקת עבודה שנקבעה מראש.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עבור כל דרישה כחלק מכתיבתה כתיבת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UnitTest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מתאים לפונקציונליות.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בחרנו להשתמש בספרייה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XUnit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לאחר מחקר באינטרנט והמלצות על הנוחיות במימוש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6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2.4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הזדהות במערכת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11868F-8AE4-49C5-B48A-FBA9CED6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2324861"/>
            <a:ext cx="8582905" cy="44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David"/>
        <a:ea typeface=""/>
        <a:cs typeface=""/>
      </a:majorFont>
      <a:minorFont>
        <a:latin typeface="Davi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370</Words>
  <Application>Microsoft Office PowerPoint</Application>
  <PresentationFormat>מסך רחב</PresentationFormat>
  <Paragraphs>44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Corbel</vt:lpstr>
      <vt:lpstr>David</vt:lpstr>
      <vt:lpstr>Wingdings</vt:lpstr>
      <vt:lpstr>ShojiVTI</vt:lpstr>
      <vt:lpstr>VERSION 1 </vt:lpstr>
      <vt:lpstr>תיקוף דוקומנטציה</vt:lpstr>
      <vt:lpstr>דרישות הגרסה  </vt:lpstr>
      <vt:lpstr>תיקוף תרשים מחלקות</vt:lpstr>
      <vt:lpstr>חלוקת משימות</vt:lpstr>
      <vt:lpstr>TRACABILITY</vt:lpstr>
      <vt:lpstr>בניית Interface ותכנון ארכיטקטורת בדיקות</vt:lpstr>
      <vt:lpstr>מימוש הדרישות</vt:lpstr>
      <vt:lpstr>State chart 2.4 – הזדהות במערכת</vt:lpstr>
      <vt:lpstr>State chart 4.5 – מינוי מנהל חנות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1 </dc:title>
  <dc:creator>Shaked Shmarya</dc:creator>
  <cp:lastModifiedBy>Shaked Shmarya</cp:lastModifiedBy>
  <cp:revision>21</cp:revision>
  <dcterms:created xsi:type="dcterms:W3CDTF">2021-04-16T11:49:49Z</dcterms:created>
  <dcterms:modified xsi:type="dcterms:W3CDTF">2021-04-18T19:39:36Z</dcterms:modified>
</cp:coreProperties>
</file>